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28"/>
  </p:notesMasterIdLst>
  <p:sldIdLst>
    <p:sldId id="279" r:id="rId2"/>
    <p:sldId id="280" r:id="rId3"/>
    <p:sldId id="263" r:id="rId4"/>
    <p:sldId id="256" r:id="rId5"/>
    <p:sldId id="257" r:id="rId6"/>
    <p:sldId id="281" r:id="rId7"/>
    <p:sldId id="259" r:id="rId8"/>
    <p:sldId id="258" r:id="rId9"/>
    <p:sldId id="260" r:id="rId10"/>
    <p:sldId id="282" r:id="rId11"/>
    <p:sldId id="277" r:id="rId12"/>
    <p:sldId id="262" r:id="rId13"/>
    <p:sldId id="271" r:id="rId14"/>
    <p:sldId id="264" r:id="rId15"/>
    <p:sldId id="265" r:id="rId16"/>
    <p:sldId id="266" r:id="rId17"/>
    <p:sldId id="276" r:id="rId18"/>
    <p:sldId id="267" r:id="rId19"/>
    <p:sldId id="275" r:id="rId20"/>
    <p:sldId id="274" r:id="rId21"/>
    <p:sldId id="270" r:id="rId22"/>
    <p:sldId id="269" r:id="rId23"/>
    <p:sldId id="268" r:id="rId24"/>
    <p:sldId id="272" r:id="rId25"/>
    <p:sldId id="273" r:id="rId26"/>
    <p:sldId id="27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51" autoAdjust="0"/>
    <p:restoredTop sz="81716" autoAdjust="0"/>
  </p:normalViewPr>
  <p:slideViewPr>
    <p:cSldViewPr>
      <p:cViewPr varScale="1">
        <p:scale>
          <a:sx n="60" d="100"/>
          <a:sy n="60" d="100"/>
        </p:scale>
        <p:origin x="-10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0DC033-5D4D-4EA1-9978-06719F0CF1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01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832B7-DD8E-41F0-8A31-0F424E443827}" type="slidenum">
              <a:rPr lang="en-US"/>
              <a:pPr/>
              <a:t>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Play in GoogleEarth</a:t>
            </a:r>
          </a:p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5CC36-9FF0-4437-BE2C-34D7CE93E6A4}" type="slidenum">
              <a:rPr lang="en-US"/>
              <a:pPr/>
              <a:t>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Did tours last time</a:t>
            </a:r>
          </a:p>
          <a:p>
            <a:pPr>
              <a:buFontTx/>
              <a:buChar char="-"/>
            </a:pPr>
            <a:r>
              <a:rPr lang="en-US"/>
              <a:t>GoogleEarth is an application that runs on your computer</a:t>
            </a:r>
          </a:p>
          <a:p>
            <a:pPr>
              <a:buFontTx/>
              <a:buChar char="-"/>
            </a:pPr>
            <a:r>
              <a:rPr lang="en-US"/>
              <a:t>GoogleEarth includes some satellite data but the rest is “pulled” from web servers</a:t>
            </a:r>
          </a:p>
          <a:p>
            <a:pPr>
              <a:buFontTx/>
              <a:buChar char="-"/>
            </a:pPr>
            <a:r>
              <a:rPr lang="en-US"/>
              <a:t>Can also view local KML files that are on your computer</a:t>
            </a:r>
          </a:p>
          <a:p>
            <a:r>
              <a:rPr lang="en-US"/>
              <a:t>- Public Participatory GIS (PPGIS)</a:t>
            </a:r>
          </a:p>
          <a:p>
            <a:r>
              <a:rPr lang="en-US"/>
              <a:t>- GoogleDocs (spreadsheet) servered from Google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10688-6A5F-4584-9A36-F423433424F7}" type="slidenum">
              <a:rPr lang="en-US"/>
              <a:pPr/>
              <a:t>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Documentation includes tutorial and reference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FF670E-F58B-4853-B8E3-A553737C8DDC}" type="slidenum">
              <a:rPr lang="en-US"/>
              <a:pPr/>
              <a:t>10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BEC14-5C83-49FA-B4D0-4ED8EF2094E6}" type="slidenum">
              <a:rPr lang="en-US"/>
              <a:pPr/>
              <a:t>11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Switch to GoogleEarth for examples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3E3B6-97DA-47D7-90F2-C2903647D753}" type="slidenum">
              <a:rPr lang="en-US"/>
              <a:pPr/>
              <a:t>14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Saw GoogleDocs last time</a:t>
            </a:r>
          </a:p>
          <a:p>
            <a:pPr>
              <a:buFontTx/>
              <a:buChar char="-"/>
            </a:pPr>
            <a:r>
              <a:rPr lang="en-US"/>
              <a:t>This is another approach</a:t>
            </a:r>
          </a:p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27124-4E6B-4038-8588-CE735AE8E178}" type="slidenum">
              <a:rPr lang="en-US"/>
              <a:pPr/>
              <a:t>19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has to be a simple text file, MS-Word and other word processors hide stuff in the files you do not see when editing the document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85976-ED43-4B8E-BA05-0DCD3A5BEB65}" type="slidenum">
              <a:rPr lang="en-US"/>
              <a:pPr/>
              <a:t>23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“Don’t panic”</a:t>
            </a:r>
          </a:p>
          <a:p>
            <a:pPr>
              <a:buFontTx/>
              <a:buChar char="-"/>
            </a:pPr>
            <a:r>
              <a:rPr lang="en-US"/>
              <a:t>Let them play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F0EB1D-1645-437F-AEE6-2E714FE281CE}" type="slidenum">
              <a:rPr lang="en-US"/>
              <a:pPr/>
              <a:t>24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Open the GetWet KML file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9CF702-5372-464F-BF58-F6099871A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D3BCA-9FC3-4D5F-994B-7112219A6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53301-ECF2-4F00-A9BB-FF6EE4CE42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1104CC-A56C-449F-9D96-35A429EEB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93A04F-DFFD-4E0A-A98A-8C67731E66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E1A7E-5F54-4FC2-9898-3535A9231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45DD7-B17B-4770-83DE-8954E4D75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49DB0D-A09F-4839-870A-BA108381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F156D-BF67-4EA6-A6C7-AA5CBFD141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6A1C0-BA9C-461B-93F2-6E11ECE68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FC05B-DEF9-4E53-BE56-6DD7DF0D2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0C2DC5-4EBE-4F54-A840-523BE5DF5D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C2B49A-1E42-4F35-A650-CA42B67D2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arth.google.com/kml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KML to Display Scientific Data in </a:t>
            </a:r>
            <a:r>
              <a:rPr lang="en-US" dirty="0" err="1"/>
              <a:t>GoogleEarth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By Jim Graham</a:t>
            </a:r>
          </a:p>
          <a:p>
            <a:r>
              <a:rPr lang="en-US"/>
              <a:t>May,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Rasters (photos)</a:t>
            </a:r>
          </a:p>
          <a:p>
            <a:pPr lvl="1"/>
            <a:r>
              <a:rPr lang="en-US"/>
              <a:t>Satellite</a:t>
            </a:r>
          </a:p>
          <a:p>
            <a:pPr lvl="1"/>
            <a:r>
              <a:rPr lang="en-US"/>
              <a:t>Aerial</a:t>
            </a:r>
          </a:p>
          <a:p>
            <a:r>
              <a:rPr lang="en-US"/>
              <a:t>Vector Data</a:t>
            </a:r>
          </a:p>
          <a:p>
            <a:pPr lvl="1"/>
            <a:r>
              <a:rPr lang="en-US"/>
              <a:t>Points</a:t>
            </a:r>
          </a:p>
          <a:p>
            <a:pPr lvl="1"/>
            <a:r>
              <a:rPr lang="en-US"/>
              <a:t>Polylines/Paths</a:t>
            </a:r>
          </a:p>
          <a:p>
            <a:pPr lvl="1"/>
            <a:r>
              <a:rPr lang="en-US"/>
              <a:t>Polygons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GIS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Placemark</a:t>
            </a:r>
          </a:p>
          <a:p>
            <a:r>
              <a:rPr lang="en-US"/>
              <a:t>Add Path to and from somewhere</a:t>
            </a:r>
          </a:p>
          <a:p>
            <a:r>
              <a:rPr lang="en-US"/>
              <a:t>Add Polygon around your school</a:t>
            </a:r>
          </a:p>
          <a:p>
            <a:r>
              <a:rPr lang="en-US"/>
              <a:t>Save As… KML files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Play with KML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KML is </a:t>
            </a:r>
            <a:r>
              <a:rPr lang="en-US" dirty="0" smtClean="0"/>
              <a:t>still very </a:t>
            </a:r>
            <a:r>
              <a:rPr lang="en-US" dirty="0"/>
              <a:t>new</a:t>
            </a:r>
          </a:p>
          <a:p>
            <a:r>
              <a:rPr lang="en-US" dirty="0"/>
              <a:t>Shapefiles are the most common GIS vector format</a:t>
            </a:r>
          </a:p>
          <a:p>
            <a:r>
              <a:rPr lang="en-US" dirty="0"/>
              <a:t>Converters are coming </a:t>
            </a:r>
          </a:p>
          <a:p>
            <a:r>
              <a:rPr lang="en-US" dirty="0"/>
              <a:t>Shapefiles are much more limited than KML files (i.e. it’s easy to go from Shapefile to KML, can be harder to go from KML to Shapefile)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should data be in a local file vs. on a web server?</a:t>
            </a:r>
          </a:p>
          <a:p>
            <a:r>
              <a:rPr lang="en-US"/>
              <a:t>What are the possible futures for KML?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Points</a:t>
            </a:r>
          </a:p>
        </p:txBody>
      </p:sp>
      <p:pic>
        <p:nvPicPr>
          <p:cNvPr id="30724" name="Picture 4" descr="j04348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343400"/>
            <a:ext cx="21717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j02978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495800"/>
            <a:ext cx="25146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562600" y="3429000"/>
            <a:ext cx="2338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Local Computer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295400" y="34290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Web Server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200400" y="50292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733800" y="46482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Problem: Display spreadsheet data in GoogleEarth</a:t>
            </a:r>
          </a:p>
          <a:p>
            <a:r>
              <a:rPr lang="en-US"/>
              <a:t>Solution:</a:t>
            </a:r>
          </a:p>
          <a:p>
            <a:pPr lvl="1"/>
            <a:r>
              <a:rPr lang="en-US"/>
              <a:t>Use an Excel “Add-In” that converts data in spreadsheets to a KML file</a:t>
            </a:r>
          </a:p>
          <a:p>
            <a:pPr lvl="1"/>
            <a:r>
              <a:rPr lang="en-US"/>
              <a:t>Open the KML file in GoogleEarth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Section 2: Displaying Excel Data in GoogleEarth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Actually Excel files that include “Macros”</a:t>
            </a:r>
          </a:p>
          <a:p>
            <a:r>
              <a:rPr lang="en-US"/>
              <a:t>Hidden in your “Add-In” folder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Excel Add-Ins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Install WriteToKML Add-In to your system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Make WriteToKML available to Excel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Add a custom tool to Excel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Use the tool to save a KML file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Make more interesting descriptions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WriteToKML AddIn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Discussion point: What type of data would you collect to make this work?</a:t>
            </a:r>
          </a:p>
          <a:p>
            <a:pPr marL="609600" indent="-609600"/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WriteToKML</a:t>
            </a:r>
            <a:r>
              <a:rPr lang="en-US" dirty="0"/>
              <a:t> Add-In is limited</a:t>
            </a:r>
          </a:p>
          <a:p>
            <a:r>
              <a:rPr lang="en-US" dirty="0"/>
              <a:t>Does not support:</a:t>
            </a:r>
          </a:p>
          <a:p>
            <a:pPr lvl="1"/>
            <a:r>
              <a:rPr lang="en-US" dirty="0"/>
              <a:t>polygons and paths</a:t>
            </a:r>
          </a:p>
          <a:p>
            <a:pPr lvl="1"/>
            <a:r>
              <a:rPr lang="en-US" dirty="0"/>
              <a:t>Graphics</a:t>
            </a:r>
          </a:p>
          <a:p>
            <a:pPr lvl="1"/>
            <a:r>
              <a:rPr lang="en-US" dirty="0"/>
              <a:t>Icons</a:t>
            </a:r>
          </a:p>
          <a:p>
            <a:pPr lvl="1"/>
            <a:r>
              <a:rPr lang="en-US" dirty="0"/>
              <a:t>Lots of other features of KML</a:t>
            </a:r>
          </a:p>
          <a:p>
            <a:r>
              <a:rPr lang="en-US" dirty="0">
                <a:hlinkClick r:id="rId2"/>
              </a:rPr>
              <a:t>http://earth.google.com/kml/index.html</a:t>
            </a:r>
            <a:endParaRPr lang="en-US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Section 3: Creating KML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Simple text files without any formatting</a:t>
            </a:r>
          </a:p>
          <a:p>
            <a:r>
              <a:rPr lang="en-US"/>
              <a:t>Write in NotePad (TextEdit on the Mac), not MS-Word or other “word-processor”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KML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How GoogleEarth Works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Display Excel Data in GoogleEarth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Creating KML Files for GoogleEarth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Search on “KML” in Google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Click on “KML Documentation Introduction”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Click on “KML Tutorial”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Scroll down to light blue boxes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Copy everything in the box into a new NotePad file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Save as “text.kml”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the approximate coordinate?</a:t>
            </a:r>
          </a:p>
          <a:p>
            <a:r>
              <a:rPr lang="en-US"/>
              <a:t>What is the name?</a:t>
            </a:r>
          </a:p>
          <a:p>
            <a:r>
              <a:rPr lang="en-US"/>
              <a:t>What is the description?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Drag KML file into GoogleEarth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Open GoogleEarth and Notepad</a:t>
            </a:r>
          </a:p>
          <a:p>
            <a:r>
              <a:rPr lang="en-US"/>
              <a:t>Steps:</a:t>
            </a:r>
          </a:p>
          <a:p>
            <a:pPr lvl="1"/>
            <a:r>
              <a:rPr lang="en-US"/>
              <a:t>Edit in NotePad</a:t>
            </a:r>
          </a:p>
          <a:p>
            <a:pPr lvl="1"/>
            <a:r>
              <a:rPr lang="en-US"/>
              <a:t>Save to a file on the desktop</a:t>
            </a:r>
          </a:p>
          <a:p>
            <a:pPr lvl="1"/>
            <a:r>
              <a:rPr lang="en-US"/>
              <a:t>Double click on the file</a:t>
            </a:r>
          </a:p>
          <a:p>
            <a:pPr lvl="1"/>
            <a:r>
              <a:rPr lang="en-US"/>
              <a:t>Click “Yes” to reload and view the file</a:t>
            </a:r>
          </a:p>
          <a:p>
            <a:pPr lvl="1"/>
            <a:r>
              <a:rPr lang="en-US"/>
              <a:t>Repeat</a:t>
            </a:r>
          </a:p>
          <a:p>
            <a:r>
              <a:rPr lang="en-US"/>
              <a:t>Change name, description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KML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000"/>
              <a:t>&lt;?xml version="1.0" encoding="UTF-8"?&gt;</a:t>
            </a:r>
          </a:p>
          <a:p>
            <a:pPr>
              <a:buFontTx/>
              <a:buNone/>
            </a:pPr>
            <a:r>
              <a:rPr lang="en-US" sz="2000"/>
              <a:t>&lt;kml xmlns="http://earth.google.com/kml/2.2"&gt; 	</a:t>
            </a:r>
          </a:p>
          <a:p>
            <a:pPr>
              <a:buFontTx/>
              <a:buNone/>
            </a:pPr>
            <a:r>
              <a:rPr lang="en-US" sz="2000"/>
              <a:t> &lt;Document&gt;</a:t>
            </a:r>
          </a:p>
          <a:p>
            <a:pPr>
              <a:buFontTx/>
              <a:buNone/>
            </a:pPr>
            <a:r>
              <a:rPr lang="en-US" sz="2000"/>
              <a:t>  &lt;Placemark&gt; </a:t>
            </a:r>
          </a:p>
          <a:p>
            <a:pPr>
              <a:buFontTx/>
              <a:buNone/>
            </a:pPr>
            <a:r>
              <a:rPr lang="en-US" sz="2000"/>
              <a:t>   &lt;name&gt;Name of the Placemark&lt;/name&gt; </a:t>
            </a:r>
          </a:p>
          <a:p>
            <a:pPr>
              <a:buFontTx/>
              <a:buNone/>
            </a:pPr>
            <a:r>
              <a:rPr lang="en-US" sz="2000"/>
              <a:t>   &lt;description&gt; Description appears in the balloon &lt;/description&gt;</a:t>
            </a:r>
          </a:p>
          <a:p>
            <a:pPr>
              <a:buFontTx/>
              <a:buNone/>
            </a:pPr>
            <a:r>
              <a:rPr lang="en-US" sz="2000"/>
              <a:t>   &lt;Point&gt; </a:t>
            </a:r>
          </a:p>
          <a:p>
            <a:pPr>
              <a:buFontTx/>
              <a:buNone/>
            </a:pPr>
            <a:r>
              <a:rPr lang="en-US" sz="2000"/>
              <a:t>    &lt;coordinates&gt;102.595626,14.996729&lt;/coordinates&gt; </a:t>
            </a:r>
          </a:p>
          <a:p>
            <a:pPr>
              <a:buFontTx/>
              <a:buNone/>
            </a:pPr>
            <a:r>
              <a:rPr lang="en-US" sz="2000"/>
              <a:t>   &lt;/Point&gt; </a:t>
            </a:r>
          </a:p>
          <a:p>
            <a:pPr>
              <a:buFontTx/>
              <a:buNone/>
            </a:pPr>
            <a:r>
              <a:rPr lang="en-US" sz="2000"/>
              <a:t>  &lt;/Placemark&gt; </a:t>
            </a:r>
          </a:p>
          <a:p>
            <a:pPr>
              <a:buFontTx/>
              <a:buNone/>
            </a:pPr>
            <a:r>
              <a:rPr lang="en-US" sz="2000"/>
              <a:t> &lt;/Document&gt; </a:t>
            </a:r>
          </a:p>
          <a:p>
            <a:pPr>
              <a:buFontTx/>
              <a:buNone/>
            </a:pPr>
            <a:r>
              <a:rPr lang="en-US" sz="2000"/>
              <a:t>&lt;/kml&gt;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“Simple” KML File with 1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Multiple points</a:t>
            </a:r>
          </a:p>
          <a:p>
            <a:pPr lvl="1"/>
            <a:r>
              <a:rPr lang="en-US"/>
              <a:t>Add “Document” tags”</a:t>
            </a:r>
          </a:p>
          <a:p>
            <a:pPr lvl="1"/>
            <a:r>
              <a:rPr lang="en-US"/>
              <a:t>Add another point, save, view</a:t>
            </a:r>
          </a:p>
          <a:p>
            <a:r>
              <a:rPr lang="en-US"/>
              <a:t>Some fun stuff</a:t>
            </a:r>
            <a:br>
              <a:rPr lang="en-US"/>
            </a:br>
            <a:r>
              <a:rPr lang="en-US"/>
              <a:t>- Photos, paths, etc.</a:t>
            </a:r>
          </a:p>
          <a:p>
            <a:r>
              <a:rPr lang="en-US"/>
              <a:t>KML “Developer’s Guide”</a:t>
            </a:r>
          </a:p>
          <a:p>
            <a:r>
              <a:rPr lang="en-US"/>
              <a:t>KML Reference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to go from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would you use this in your classroom?</a:t>
            </a:r>
          </a:p>
          <a:p>
            <a:r>
              <a:rPr lang="en-US"/>
              <a:t>What types of data would kids find cool to put into GoogleEarth?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Web server/client architecture</a:t>
            </a:r>
          </a:p>
          <a:p>
            <a:r>
              <a:rPr lang="en-US"/>
              <a:t>Spatial Data File format: KML</a:t>
            </a:r>
          </a:p>
          <a:p>
            <a:r>
              <a:rPr lang="en-US"/>
              <a:t>Converting from Excel to KML</a:t>
            </a:r>
          </a:p>
          <a:p>
            <a:r>
              <a:rPr lang="en-US"/>
              <a:t>How to edit KML files</a:t>
            </a:r>
          </a:p>
          <a:p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it you just did?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Section 1: How GoogleEarth Works</a:t>
            </a: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524000"/>
            <a:ext cx="748665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How GoogleEarth Works</a:t>
            </a:r>
          </a:p>
        </p:txBody>
      </p:sp>
      <p:pic>
        <p:nvPicPr>
          <p:cNvPr id="2056" name="Picture 8" descr="j043484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71600" y="2819400"/>
            <a:ext cx="2171700" cy="2171700"/>
          </a:xfrm>
          <a:noFill/>
          <a:ln/>
        </p:spPr>
      </p:pic>
      <p:pic>
        <p:nvPicPr>
          <p:cNvPr id="2062" name="Picture 14" descr="j029782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tretch>
            <a:fillRect/>
          </a:stretch>
        </p:blipFill>
        <p:spPr>
          <a:xfrm>
            <a:off x="5759958" y="2895600"/>
            <a:ext cx="1815084" cy="1422806"/>
          </a:xfrm>
          <a:noFill/>
          <a:ln/>
        </p:spPr>
      </p:pic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5715000" y="1905000"/>
            <a:ext cx="2338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Local Computer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447800" y="19050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Web Server</a:t>
            </a: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3352800" y="35052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86200" y="31242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Internet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6096000" y="5715000"/>
            <a:ext cx="146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GoogleEarth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6705600" y="62484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KML Files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762000" y="5638800"/>
            <a:ext cx="180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Satellite Images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1600200" y="62484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Spreadsheet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Created by Denver-based company, Keyhole</a:t>
            </a:r>
          </a:p>
          <a:p>
            <a:r>
              <a:rPr lang="en-US"/>
              <a:t>An application that runs on your computer</a:t>
            </a:r>
          </a:p>
          <a:p>
            <a:r>
              <a:rPr lang="en-US"/>
              <a:t>GIS Services for various layers</a:t>
            </a:r>
          </a:p>
          <a:p>
            <a:r>
              <a:rPr lang="en-US"/>
              <a:t>A system that you can add data to</a:t>
            </a:r>
          </a:p>
          <a:p>
            <a:r>
              <a:rPr lang="en-US"/>
              <a:t>Commercially owned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GoogleEarth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Common file formats:</a:t>
            </a:r>
          </a:p>
          <a:p>
            <a:pPr lvl="1"/>
            <a:r>
              <a:rPr lang="en-US"/>
              <a:t>Word (*.doc)</a:t>
            </a:r>
          </a:p>
          <a:p>
            <a:pPr lvl="1"/>
            <a:r>
              <a:rPr lang="en-US"/>
              <a:t>PowerPoint (*.ppt)</a:t>
            </a:r>
          </a:p>
          <a:p>
            <a:pPr lvl="1"/>
            <a:r>
              <a:rPr lang="en-US"/>
              <a:t>Excel (*.xls)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Formats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Shapefiles</a:t>
            </a:r>
          </a:p>
          <a:p>
            <a:r>
              <a:rPr lang="en-US" dirty="0" err="1"/>
              <a:t>Coverages</a:t>
            </a:r>
            <a:endParaRPr lang="en-US" dirty="0"/>
          </a:p>
          <a:p>
            <a:r>
              <a:rPr lang="en-US" dirty="0" err="1"/>
              <a:t>GeoTIFF</a:t>
            </a:r>
            <a:endParaRPr lang="en-US" dirty="0"/>
          </a:p>
          <a:p>
            <a:r>
              <a:rPr lang="en-US" dirty="0"/>
              <a:t>Lots of others</a:t>
            </a:r>
          </a:p>
          <a:p>
            <a:r>
              <a:rPr lang="en-US" dirty="0"/>
              <a:t>Is KML a GIS format?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GIS File Formats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Small Graphics Markup Language (SGML)</a:t>
            </a:r>
          </a:p>
          <a:p>
            <a:r>
              <a:rPr lang="en-US"/>
              <a:t>HyperText Markup Language (HTML)</a:t>
            </a:r>
          </a:p>
          <a:p>
            <a:r>
              <a:rPr lang="en-US"/>
              <a:t>Extensible Markup Language (XML)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Keyhole Markup Language (KML)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Based on XML</a:t>
            </a:r>
          </a:p>
          <a:p>
            <a:pPr>
              <a:lnSpc>
                <a:spcPct val="90000"/>
              </a:lnSpc>
            </a:pPr>
            <a:r>
              <a:rPr lang="en-US" dirty="0"/>
              <a:t>Very simple, flexible format</a:t>
            </a:r>
          </a:p>
          <a:p>
            <a:pPr>
              <a:lnSpc>
                <a:spcPct val="90000"/>
              </a:lnSpc>
            </a:pPr>
            <a:r>
              <a:rPr lang="en-US" dirty="0"/>
              <a:t>Can be create very complex files</a:t>
            </a:r>
          </a:p>
          <a:p>
            <a:pPr>
              <a:lnSpc>
                <a:spcPct val="90000"/>
              </a:lnSpc>
            </a:pPr>
            <a:r>
              <a:rPr lang="en-US" dirty="0"/>
              <a:t>Not an industry standard (could change at any time, only works in </a:t>
            </a:r>
            <a:r>
              <a:rPr lang="en-US" dirty="0" err="1"/>
              <a:t>GoogleEarth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KML Documentation: </a:t>
            </a:r>
            <a:r>
              <a:rPr lang="en-US" sz="3000" dirty="0"/>
              <a:t>http://code.google.com/apis/kml/documentation/</a:t>
            </a:r>
          </a:p>
          <a:p>
            <a:pPr>
              <a:lnSpc>
                <a:spcPct val="90000"/>
              </a:lnSpc>
            </a:pPr>
            <a:r>
              <a:rPr lang="en-US" dirty="0"/>
              <a:t>Or search on ‘KML’ into Google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Keyhole Markup Language (KML)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308</TotalTime>
  <Words>782</Words>
  <Application>Microsoft Office PowerPoint</Application>
  <PresentationFormat>On-screen Show (4:3)</PresentationFormat>
  <Paragraphs>167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Using KML to Display Scientific Data in GoogleEarth</vt:lpstr>
      <vt:lpstr>Contents</vt:lpstr>
      <vt:lpstr>Section 1: How GoogleEarth Works</vt:lpstr>
      <vt:lpstr>How GoogleEarth Works</vt:lpstr>
      <vt:lpstr> GoogleEarth</vt:lpstr>
      <vt:lpstr>File Formats</vt:lpstr>
      <vt:lpstr>GIS File Formats</vt:lpstr>
      <vt:lpstr>Keyhole Markup Language (KML)</vt:lpstr>
      <vt:lpstr>Keyhole Markup Language (KML)</vt:lpstr>
      <vt:lpstr>GIS Data</vt:lpstr>
      <vt:lpstr>Play with KML</vt:lpstr>
      <vt:lpstr>Situation</vt:lpstr>
      <vt:lpstr>Discussion Points</vt:lpstr>
      <vt:lpstr>Section 2: Displaying Excel Data in GoogleEarth</vt:lpstr>
      <vt:lpstr>Excel Add-Ins</vt:lpstr>
      <vt:lpstr>WriteToKML AddIn</vt:lpstr>
      <vt:lpstr>Discussion Points</vt:lpstr>
      <vt:lpstr>Section 3: Creating KML Files</vt:lpstr>
      <vt:lpstr>Creating KML Files</vt:lpstr>
      <vt:lpstr>Getting Started</vt:lpstr>
      <vt:lpstr>Drag KML file into GoogleEarth</vt:lpstr>
      <vt:lpstr>Writing KML Files</vt:lpstr>
      <vt:lpstr>“Simple” KML File with 1 Point</vt:lpstr>
      <vt:lpstr>Where to go from here</vt:lpstr>
      <vt:lpstr>Discussion Points</vt:lpstr>
      <vt:lpstr>What is it you just did?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jimg</dc:creator>
  <cp:lastModifiedBy>Jim Graham</cp:lastModifiedBy>
  <cp:revision>15</cp:revision>
  <dcterms:created xsi:type="dcterms:W3CDTF">2008-05-03T02:52:07Z</dcterms:created>
  <dcterms:modified xsi:type="dcterms:W3CDTF">2010-11-05T21:54:42Z</dcterms:modified>
</cp:coreProperties>
</file>